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integral term needs to be broken into limits from -\infty to zero which can be safely considered to be zero for a causal signal. This leaves only 0 to t limits for the integral.
This also needs to be included with the fact the system is linear at least the part where the frequency varies linearly with the message signal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fade
&lt;style scoped&gt;a { color: #eee; }&lt;/style&gt;
This is presenter note. You can write down notes through HTML comment.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change the QR code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find the slope of the signal which is the ins. frequency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UESTC 3018 - Communication Systems and Principles</dc:title>
  <dc:subject>Course Slides for the CPS course</dc:subject>
  <dc:creator>Created by Marp</dc:creator>
  <cp:lastModifiedBy>Created by Marp</cp:lastModifiedBy>
  <cp:revision>1</cp:revision>
  <dcterms:created xsi:type="dcterms:W3CDTF">2024-10-15T10:33:47Z</dcterms:created>
  <dcterms:modified xsi:type="dcterms:W3CDTF">2024-10-15T10:33:47Z</dcterms:modified>
</cp:coreProperties>
</file>